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3" r:id="rId3"/>
    <p:sldId id="272" r:id="rId4"/>
    <p:sldId id="278" r:id="rId5"/>
    <p:sldId id="275" r:id="rId6"/>
    <p:sldId id="273" r:id="rId7"/>
    <p:sldId id="274" r:id="rId8"/>
  </p:sldIdLst>
  <p:sldSz cx="9144000" cy="6858000" type="screen4x3"/>
  <p:notesSz cx="6858000" cy="9144000"/>
  <p:defaultTextStyle>
    <a:defPPr>
      <a:defRPr lang="en-N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A34B"/>
    <a:srgbClr val="E20000"/>
    <a:srgbClr val="FF0000"/>
    <a:srgbClr val="80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90800"/>
            <a:ext cx="8915400" cy="914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NZ" noProof="0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505200"/>
            <a:ext cx="4572000" cy="8382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NZ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689725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689725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D4477-AEFE-441B-94B2-E3E9B1CA143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83920897"/>
      </p:ext>
    </p:extLst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EEEA3-EE3F-411B-A403-DDA3AAA8467E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40736738"/>
      </p:ext>
    </p:extLst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-76200"/>
            <a:ext cx="2286000" cy="6629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-76200"/>
            <a:ext cx="6705600" cy="6629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A1BAA-68E6-4D13-9267-E9039BE6BF2C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33741899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9A9DF-55F0-49E5-A41A-8CFEE2681B9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680755"/>
      </p:ext>
    </p:extLst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974B8-1AFF-49A7-B583-644BA90A71E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0478510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926B2-8A10-469B-9A87-C3FF726A750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4996154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F4BAB-930C-4BDF-8E1A-92C293687F5A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9126391"/>
      </p:ext>
    </p:extLst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CD65E-AA80-40FC-8FDD-0763B74A5937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6010199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5F3CC-DE37-470F-BF03-F86FFD1B326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77663765"/>
      </p:ext>
    </p:extLst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9D7CD-7825-4DC4-84A0-03088070BAFF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55519017"/>
      </p:ext>
    </p:extLst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3FE89-5374-422A-8CAE-7F9589E3A735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51847376"/>
      </p:ext>
    </p:extLst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762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838200"/>
            <a:ext cx="88392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altLang="en-US" smtClean="0"/>
              <a:t>Click to edit Master text styles</a:t>
            </a:r>
          </a:p>
          <a:p>
            <a:pPr lvl="1"/>
            <a:r>
              <a:rPr lang="en-NZ" altLang="en-US" smtClean="0"/>
              <a:t>Second level</a:t>
            </a:r>
          </a:p>
          <a:p>
            <a:pPr lvl="2"/>
            <a:r>
              <a:rPr lang="en-NZ" altLang="en-US" smtClean="0"/>
              <a:t>Third level</a:t>
            </a:r>
          </a:p>
          <a:p>
            <a:pPr lvl="3"/>
            <a:r>
              <a:rPr lang="en-NZ" altLang="en-US" smtClean="0"/>
              <a:t>Fourth level</a:t>
            </a:r>
          </a:p>
          <a:p>
            <a:pPr lvl="4"/>
            <a:r>
              <a:rPr lang="en-NZ" alt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61150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89725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89725"/>
            <a:ext cx="2133600" cy="13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57D09F8C-DE9E-41B4-8376-52EB66B98F42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fade thruBlk="1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NZ" altLang="en-US" sz="6600" b="1" smtClean="0">
                <a:solidFill>
                  <a:srgbClr val="0000CC"/>
                </a:solidFill>
              </a:rPr>
              <a:t>REPLICATION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sz="3200" b="0" smtClean="0">
              <a:solidFill>
                <a:srgbClr val="800000"/>
              </a:solidFill>
            </a:endParaRPr>
          </a:p>
        </p:txBody>
      </p:sp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endParaRPr lang="en-AU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NZ" altLang="en-US" sz="2000" smtClean="0"/>
          </a:p>
          <a:p>
            <a:pPr eaLnBrk="1" hangingPunct="1"/>
            <a:endParaRPr lang="en-NZ" altLang="en-US" sz="2000" smtClean="0"/>
          </a:p>
          <a:p>
            <a:pPr eaLnBrk="1" hangingPunct="1"/>
            <a:endParaRPr lang="en-NZ" altLang="en-US" sz="2000" smtClean="0"/>
          </a:p>
        </p:txBody>
      </p:sp>
      <p:pic>
        <p:nvPicPr>
          <p:cNvPr id="4100" name="Picture 5" descr="chromat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762000"/>
            <a:ext cx="2117725" cy="567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 descr="dna2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175736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NZ" altLang="en-US" smtClean="0"/>
              <a:t>Replication</a:t>
            </a:r>
            <a:endParaRPr lang="en-AU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NZ" altLang="en-US" sz="2800" smtClean="0">
                <a:solidFill>
                  <a:srgbClr val="0000CC"/>
                </a:solidFill>
              </a:rPr>
              <a:t>Replication is the process in which DNA is unzipped and each side is used as a template (pattern) onto which new nucleotides bond.</a:t>
            </a:r>
          </a:p>
          <a:p>
            <a:pPr eaLnBrk="1" hangingPunct="1"/>
            <a:r>
              <a:rPr lang="en-NZ" altLang="en-US" sz="2800" smtClean="0">
                <a:solidFill>
                  <a:srgbClr val="0000CC"/>
                </a:solidFill>
              </a:rPr>
              <a:t>This produces two new copies of the original molecule </a:t>
            </a:r>
          </a:p>
          <a:p>
            <a:pPr eaLnBrk="1" hangingPunct="1"/>
            <a:r>
              <a:rPr lang="en-NZ" altLang="en-US" sz="2800" smtClean="0">
                <a:solidFill>
                  <a:srgbClr val="0000CC"/>
                </a:solidFill>
              </a:rPr>
              <a:t>They are exactly the same as the original and joined at the ‘centromere’</a:t>
            </a:r>
          </a:p>
          <a:p>
            <a:pPr eaLnBrk="1" hangingPunct="1"/>
            <a:endParaRPr lang="en-NZ" altLang="en-US" sz="2800" smtClean="0">
              <a:solidFill>
                <a:srgbClr val="0000CC"/>
              </a:solidFill>
            </a:endParaRPr>
          </a:p>
          <a:p>
            <a:pPr eaLnBrk="1" hangingPunct="1"/>
            <a:endParaRPr lang="en-NZ" altLang="en-US" sz="2000" smtClean="0">
              <a:solidFill>
                <a:srgbClr val="0000CC"/>
              </a:solidFill>
            </a:endParaRPr>
          </a:p>
        </p:txBody>
      </p:sp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NZ" altLang="en-US" smtClean="0"/>
              <a:t>Replication</a:t>
            </a:r>
            <a:endParaRPr lang="en-AU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NZ" sz="2800" dirty="0" smtClean="0">
                <a:solidFill>
                  <a:srgbClr val="0000CC"/>
                </a:solidFill>
              </a:rPr>
              <a:t>Enzymes are used in replication to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NZ" sz="2800" dirty="0" smtClean="0">
                <a:solidFill>
                  <a:srgbClr val="0000CC"/>
                </a:solidFill>
              </a:rPr>
              <a:t>Unwind and unzip the DNA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NZ" sz="2800" dirty="0" smtClean="0">
                <a:solidFill>
                  <a:srgbClr val="0000CC"/>
                </a:solidFill>
              </a:rPr>
              <a:t>Join on new nucleotides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NZ" sz="2800" dirty="0" smtClean="0">
                <a:solidFill>
                  <a:srgbClr val="0000CC"/>
                </a:solidFill>
              </a:rPr>
              <a:t>“Proofread” and join gaps in new strands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NZ" sz="2800" dirty="0">
              <a:solidFill>
                <a:srgbClr val="0000CC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en-NZ" sz="2000" dirty="0" smtClean="0">
              <a:solidFill>
                <a:srgbClr val="0000CC"/>
              </a:solidFill>
            </a:endParaRPr>
          </a:p>
        </p:txBody>
      </p:sp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 descr="dna_replic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685800"/>
            <a:ext cx="46863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9" descr="replication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"/>
            <a:ext cx="55245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AU" altLang="en-US" smtClean="0"/>
          </a:p>
        </p:txBody>
      </p:sp>
      <p:pic>
        <p:nvPicPr>
          <p:cNvPr id="8195" name="Picture 4" descr="dnarepl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775"/>
            <a:ext cx="91440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AU" alt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AU" altLang="en-US" smtClean="0"/>
          </a:p>
        </p:txBody>
      </p:sp>
      <p:pic>
        <p:nvPicPr>
          <p:cNvPr id="9220" name="Picture 4" descr="replic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58888"/>
            <a:ext cx="8890000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04250" y="6453188"/>
            <a:ext cx="539750" cy="4048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Pastel stormfront design template">
  <a:themeElements>
    <a:clrScheme name="Pastel stormfront design template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Pastel stormfront design template">
      <a:majorFont>
        <a:latin typeface="Impact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astel stormfron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 stormfron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 stormfron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 stormfron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 stormfron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stel stormfron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 stormfron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 stormfron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 stormfron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 stormfront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 stormfront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stel stormfront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abs</Template>
  <TotalTime>800</TotalTime>
  <Words>77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Tahoma</vt:lpstr>
      <vt:lpstr>Arial</vt:lpstr>
      <vt:lpstr>Impact</vt:lpstr>
      <vt:lpstr>Calibri</vt:lpstr>
      <vt:lpstr>Pastel stormfront design template</vt:lpstr>
      <vt:lpstr>REPLICATION</vt:lpstr>
      <vt:lpstr>PowerPoint Presentation</vt:lpstr>
      <vt:lpstr>Replication</vt:lpstr>
      <vt:lpstr>Replication</vt:lpstr>
      <vt:lpstr>PowerPoint Presentation</vt:lpstr>
      <vt:lpstr>PowerPoint Presentation</vt:lpstr>
      <vt:lpstr>PowerPoint Presentation</vt:lpstr>
    </vt:vector>
  </TitlesOfParts>
  <Company>St. Marys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NUCLEIC ACIDS</dc:title>
  <dc:creator>Rick Wood</dc:creator>
  <cp:lastModifiedBy>User</cp:lastModifiedBy>
  <cp:revision>39</cp:revision>
  <dcterms:created xsi:type="dcterms:W3CDTF">2007-05-23T19:58:38Z</dcterms:created>
  <dcterms:modified xsi:type="dcterms:W3CDTF">2015-04-10T03:38:37Z</dcterms:modified>
</cp:coreProperties>
</file>